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7" r:id="rId12"/>
    <p:sldId id="268" r:id="rId13"/>
    <p:sldId id="265" r:id="rId14"/>
  </p:sldIdLst>
  <p:sldSz cx="9144000" cy="6858000" type="screen4x3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 autoAdjust="0"/>
  </p:normalViewPr>
  <p:slideViewPr>
    <p:cSldViewPr>
      <p:cViewPr>
        <p:scale>
          <a:sx n="100" d="100"/>
          <a:sy n="100" d="100"/>
        </p:scale>
        <p:origin x="-432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AA7C2-E8DC-467C-9833-F833067453C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8E8C-7000-4BD7-A278-0C1355790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8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Biannual – i.e.</a:t>
            </a:r>
            <a:r>
              <a:rPr lang="en-GB" baseline="0" dirty="0" smtClean="0"/>
              <a:t> twice a year – 30 March and 30</a:t>
            </a:r>
            <a:r>
              <a:rPr lang="en-GB" baseline="30000" dirty="0" smtClean="0"/>
              <a:t>th</a:t>
            </a:r>
            <a:r>
              <a:rPr lang="en-GB" baseline="0" dirty="0" smtClean="0"/>
              <a:t> September.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8E8C-7000-4BD7-A278-0C13557904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Yearly  - on</a:t>
            </a:r>
            <a:r>
              <a:rPr lang="en-GB" baseline="0" dirty="0" smtClean="0"/>
              <a:t> 30</a:t>
            </a:r>
            <a:r>
              <a:rPr lang="en-GB" baseline="30000" dirty="0" smtClean="0"/>
              <a:t>th</a:t>
            </a:r>
            <a:r>
              <a:rPr lang="en-GB" baseline="0" dirty="0" smtClean="0"/>
              <a:t> September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8E8C-7000-4BD7-A278-0C135579044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5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When required</a:t>
            </a:r>
            <a:r>
              <a:rPr lang="en-GB" baseline="0" dirty="0" smtClean="0"/>
              <a:t> – i.e. within two weeks of the deliverable date. This is the responsibility of the person writing up the deliverable and then reviewed by WP leader and project coordinator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8E8C-7000-4BD7-A278-0C13557904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2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50BE-36FB-48B8-BC3B-BF82FA8A4B16}" type="datetime1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D951-FD7A-4EA6-9971-BA4650F5F282}" type="datetime1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DA1A-1160-4810-A009-9384DF143964}" type="datetime1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8CA7-DF52-4574-B28B-BF67C425F74E}" type="datetime1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88C-ACCE-4EF5-AD2C-86A2C6495869}" type="datetime1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A2DB-E9A4-4F11-9A97-3D805873123B}" type="datetime1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0" y="2133600"/>
            <a:ext cx="4114800" cy="3992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4040188" cy="4572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6999"/>
            <a:ext cx="4040188" cy="345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33600"/>
            <a:ext cx="4041775" cy="4572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6999"/>
            <a:ext cx="4041775" cy="345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39D-4B07-4C92-99B2-D30586816A68}" type="datetime1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0F6-D106-4D90-B6A1-515B7FD8F0C8}" type="datetime1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9723-2437-47C8-833A-EDB2EBB6A5A1}" type="datetime1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C9E6-3B8B-4571-9128-858A99C98B86}" type="datetime1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41EB-C6BD-49FF-BC05-BF0312C62789}" type="datetime1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E575-74B0-4F22-8519-3F96FB7A2B3A}" type="datetime1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inal_color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621506" y="609601"/>
            <a:ext cx="7772400" cy="4572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u_flag_co_funded_pos_[rgb]_right.jpg"/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3600" kern="0" dirty="0" smtClean="0">
          <a:solidFill>
            <a:srgbClr val="002060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qa.eu/index.php/home/esg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971800"/>
            <a:ext cx="2895600" cy="1371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14300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Quality Control Plan</a:t>
            </a:r>
            <a:endParaRPr lang="bs-Latn-BA" sz="2800" b="1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5720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Dr Sally Priest, Flood Hazard Research Centre</a:t>
            </a:r>
            <a:endParaRPr lang="bs-Latn-BA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52800" y="3733800"/>
            <a:ext cx="2325688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5" name="Picture 14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2362200" cy="762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85800" y="52578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6</a:t>
            </a:r>
            <a:r>
              <a:rPr lang="en-GB" sz="1800" baseline="30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en-GB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April 2017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http://www.natrisk.ni.ac.rs/images/logos/tu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894798"/>
            <a:ext cx="641435" cy="810802"/>
          </a:xfrm>
          <a:prstGeom prst="rect">
            <a:avLst/>
          </a:prstGeom>
          <a:noFill/>
        </p:spPr>
      </p:pic>
      <p:pic>
        <p:nvPicPr>
          <p:cNvPr id="1028" name="Picture 4" descr="http://www.natrisk.ni.ac.rs/images/logos/uniN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096000"/>
            <a:ext cx="685800" cy="685800"/>
          </a:xfrm>
          <a:prstGeom prst="rect">
            <a:avLst/>
          </a:prstGeom>
          <a:noFill/>
        </p:spPr>
      </p:pic>
      <p:pic>
        <p:nvPicPr>
          <p:cNvPr id="1030" name="Picture 6" descr="http://www.natrisk.ni.ac.rs/images/logos/boku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5943600"/>
            <a:ext cx="914400" cy="914400"/>
          </a:xfrm>
          <a:prstGeom prst="rect">
            <a:avLst/>
          </a:prstGeom>
          <a:noFill/>
        </p:spPr>
      </p:pic>
      <p:pic>
        <p:nvPicPr>
          <p:cNvPr id="1032" name="Picture 8" descr="http://www.natrisk.ni.ac.rs/images/logos/Middlesex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2524" y="6096000"/>
            <a:ext cx="625876" cy="685800"/>
          </a:xfrm>
          <a:prstGeom prst="rect">
            <a:avLst/>
          </a:prstGeom>
          <a:noFill/>
        </p:spPr>
      </p:pic>
      <p:pic>
        <p:nvPicPr>
          <p:cNvPr id="1034" name="Picture 10" descr="http://www.natrisk.ni.ac.rs/images/logos/kpa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6019800"/>
            <a:ext cx="609600" cy="751561"/>
          </a:xfrm>
          <a:prstGeom prst="rect">
            <a:avLst/>
          </a:prstGeom>
          <a:noFill/>
        </p:spPr>
      </p:pic>
      <p:pic>
        <p:nvPicPr>
          <p:cNvPr id="1036" name="Picture 12" descr="http://www.natrisk.ni.ac.rs/images/logos/prUN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80579" y="6096000"/>
            <a:ext cx="553221" cy="609600"/>
          </a:xfrm>
          <a:prstGeom prst="rect">
            <a:avLst/>
          </a:prstGeom>
          <a:noFill/>
        </p:spPr>
      </p:pic>
      <p:pic>
        <p:nvPicPr>
          <p:cNvPr id="1038" name="Picture 14" descr="http://www.natrisk.ni.ac.rs/images/logos/uns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0" y="6096000"/>
            <a:ext cx="609600" cy="609600"/>
          </a:xfrm>
          <a:prstGeom prst="rect">
            <a:avLst/>
          </a:prstGeom>
          <a:noFill/>
        </p:spPr>
      </p:pic>
      <p:pic>
        <p:nvPicPr>
          <p:cNvPr id="1040" name="Picture 16" descr="http://www.natrisk.ni.ac.rs/images/logos/muprs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95800" y="6096000"/>
            <a:ext cx="533400" cy="603850"/>
          </a:xfrm>
          <a:prstGeom prst="rect">
            <a:avLst/>
          </a:prstGeom>
          <a:noFill/>
        </p:spPr>
      </p:pic>
      <p:pic>
        <p:nvPicPr>
          <p:cNvPr id="1042" name="Picture 18" descr="http://www.natrisk.ni.ac.rs/images/logos/vts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21166" y="6096000"/>
            <a:ext cx="593834" cy="609600"/>
          </a:xfrm>
          <a:prstGeom prst="rect">
            <a:avLst/>
          </a:prstGeom>
          <a:noFill/>
        </p:spPr>
      </p:pic>
      <p:pic>
        <p:nvPicPr>
          <p:cNvPr id="1044" name="Picture 20" descr="http://www.natrisk.ni.ac.rs/images/logos/uniM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1200" y="6096000"/>
            <a:ext cx="609599" cy="609600"/>
          </a:xfrm>
          <a:prstGeom prst="rect">
            <a:avLst/>
          </a:prstGeom>
          <a:noFill/>
        </p:spPr>
      </p:pic>
      <p:pic>
        <p:nvPicPr>
          <p:cNvPr id="1046" name="Picture 22" descr="http://www.natrisk.ni.ac.rs/images/logos/uniOBUDA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00800" y="5943600"/>
            <a:ext cx="627529" cy="762000"/>
          </a:xfrm>
          <a:prstGeom prst="rect">
            <a:avLst/>
          </a:prstGeom>
          <a:noFill/>
        </p:spPr>
      </p:pic>
      <p:pic>
        <p:nvPicPr>
          <p:cNvPr id="1050" name="Picture 26" descr="http://www.natrisk.ni.ac.rs/images/logos/RHMZ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85235" y="6019800"/>
            <a:ext cx="685799" cy="685799"/>
          </a:xfrm>
          <a:prstGeom prst="rect">
            <a:avLst/>
          </a:prstGeom>
          <a:noFill/>
        </p:spPr>
      </p:pic>
      <p:pic>
        <p:nvPicPr>
          <p:cNvPr id="2" name="Picture 1" descr="UO gr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10400" y="6091471"/>
            <a:ext cx="533400" cy="61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19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Internal Project Quality Evaluation Form (V)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</a:p>
          <a:p>
            <a:r>
              <a:rPr lang="en-GB" dirty="0" smtClean="0"/>
              <a:t>Implementation of activities</a:t>
            </a:r>
          </a:p>
          <a:p>
            <a:r>
              <a:rPr lang="en-GB" dirty="0" smtClean="0"/>
              <a:t>Dissemination</a:t>
            </a:r>
          </a:p>
          <a:p>
            <a:r>
              <a:rPr lang="en-GB" dirty="0" smtClean="0"/>
              <a:t>Management</a:t>
            </a:r>
          </a:p>
          <a:p>
            <a:r>
              <a:rPr lang="en-GB" dirty="0" smtClean="0"/>
              <a:t>Partnership</a:t>
            </a:r>
          </a:p>
          <a:p>
            <a:r>
              <a:rPr lang="en-GB" dirty="0" smtClean="0"/>
              <a:t>Exploitation</a:t>
            </a:r>
          </a:p>
          <a:p>
            <a:r>
              <a:rPr lang="en-GB" dirty="0" smtClean="0"/>
              <a:t>Special Mobility Strand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1" y="2057400"/>
            <a:ext cx="4450939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4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External review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Quality evaluation</a:t>
            </a:r>
          </a:p>
          <a:p>
            <a:r>
              <a:rPr lang="en-GB" dirty="0"/>
              <a:t>Two external review points </a:t>
            </a:r>
          </a:p>
          <a:p>
            <a:pPr lvl="1"/>
            <a:r>
              <a:rPr lang="en-GB" dirty="0"/>
              <a:t>Project mid-point – May 2018</a:t>
            </a:r>
          </a:p>
          <a:p>
            <a:pPr lvl="1"/>
            <a:r>
              <a:rPr lang="en-GB" dirty="0"/>
              <a:t>6 months before end of project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Financial evaluation</a:t>
            </a:r>
          </a:p>
          <a:p>
            <a:pPr marL="0" indent="0">
              <a:buNone/>
            </a:pPr>
            <a:r>
              <a:rPr lang="en-GB" dirty="0" smtClean="0"/>
              <a:t>Take place during the final year</a:t>
            </a:r>
          </a:p>
          <a:p>
            <a:pPr marL="0" indent="0">
              <a:buNone/>
            </a:pPr>
            <a:r>
              <a:rPr lang="en-GB" dirty="0" smtClean="0"/>
              <a:t>- Deadline July 2019</a:t>
            </a: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GB" dirty="0" smtClean="0"/>
              <a:t>To ensure that the project is on track and delivered according to the plan</a:t>
            </a:r>
          </a:p>
          <a:p>
            <a:r>
              <a:rPr lang="en-GB" dirty="0" smtClean="0"/>
              <a:t>Advice about improving quality of the project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44134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assurance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Key role of the WPs </a:t>
            </a:r>
          </a:p>
          <a:p>
            <a:r>
              <a:rPr lang="en-GB" dirty="0" smtClean="0"/>
              <a:t>The QAC is NOT responsible for the academic content of the project outcomes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4572000" y="2133601"/>
            <a:ext cx="4114800" cy="24384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WPs for the outcomes need to ensure that they follow the quality standards of the relevant National Quality Agencies for countries implementing in the </a:t>
            </a:r>
            <a:r>
              <a:rPr lang="en-GB" dirty="0" smtClean="0"/>
              <a:t>project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4837331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accordance with the Standards and Guidelines for Quality Assurance in the European Higher Education Area (2015)</a:t>
            </a:r>
          </a:p>
          <a:p>
            <a:r>
              <a:rPr lang="en-GB" dirty="0">
                <a:hlinkClick r:id="rId2"/>
              </a:rPr>
              <a:t>http://www.enqa.eu/index.php/home/esg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230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r>
              <a:rPr lang="en-GB" dirty="0" smtClean="0"/>
              <a:t>A reminder of timings for WP leaders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210761"/>
              </p:ext>
            </p:extLst>
          </p:nvPr>
        </p:nvGraphicFramePr>
        <p:xfrm>
          <a:off x="609600" y="2207174"/>
          <a:ext cx="7619997" cy="3584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5771"/>
                <a:gridCol w="1012371"/>
                <a:gridCol w="1012371"/>
                <a:gridCol w="1012371"/>
                <a:gridCol w="1012371"/>
                <a:gridCol w="1012371"/>
                <a:gridCol w="1012371"/>
              </a:tblGrid>
              <a:tr h="71620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Work Package Assessment Report (Q)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30</a:t>
                      </a:r>
                      <a:r>
                        <a:rPr lang="en-GB" sz="1600" baseline="30000" dirty="0" smtClean="0"/>
                        <a:t>th</a:t>
                      </a:r>
                      <a:r>
                        <a:rPr lang="en-GB" sz="1600" dirty="0" smtClean="0"/>
                        <a:t> March 2017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30</a:t>
                      </a:r>
                      <a:r>
                        <a:rPr lang="en-GB" sz="1600" baseline="30000" dirty="0" smtClean="0"/>
                        <a:t>th</a:t>
                      </a:r>
                      <a:r>
                        <a:rPr lang="en-GB" sz="1600" dirty="0" smtClean="0"/>
                        <a:t> Sept</a:t>
                      </a:r>
                    </a:p>
                    <a:p>
                      <a:pPr algn="l"/>
                      <a:r>
                        <a:rPr lang="en-GB" sz="1600" dirty="0" smtClean="0"/>
                        <a:t>2017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30</a:t>
                      </a:r>
                      <a:r>
                        <a:rPr lang="en-GB" sz="1600" baseline="30000" dirty="0" smtClean="0"/>
                        <a:t>th</a:t>
                      </a:r>
                      <a:r>
                        <a:rPr lang="en-GB" sz="1600" dirty="0" smtClean="0"/>
                        <a:t> March 2018</a:t>
                      </a:r>
                    </a:p>
                    <a:p>
                      <a:pPr algn="l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30</a:t>
                      </a:r>
                      <a:r>
                        <a:rPr lang="en-GB" sz="1600" baseline="30000" dirty="0" smtClean="0"/>
                        <a:t>th</a:t>
                      </a:r>
                      <a:r>
                        <a:rPr lang="en-GB" sz="1600" dirty="0" smtClean="0"/>
                        <a:t> Sept</a:t>
                      </a:r>
                    </a:p>
                    <a:p>
                      <a:pPr algn="l"/>
                      <a:r>
                        <a:rPr lang="en-GB" sz="1600" dirty="0" smtClean="0"/>
                        <a:t>2018</a:t>
                      </a:r>
                    </a:p>
                    <a:p>
                      <a:pPr algn="l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30</a:t>
                      </a:r>
                      <a:r>
                        <a:rPr lang="en-GB" sz="1600" baseline="30000" dirty="0" smtClean="0"/>
                        <a:t>th</a:t>
                      </a:r>
                      <a:r>
                        <a:rPr lang="en-GB" sz="1600" dirty="0" smtClean="0"/>
                        <a:t> March 2019</a:t>
                      </a:r>
                    </a:p>
                    <a:p>
                      <a:pPr algn="l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30</a:t>
                      </a:r>
                      <a:r>
                        <a:rPr lang="en-GB" sz="1600" baseline="30000" dirty="0" smtClean="0"/>
                        <a:t>th</a:t>
                      </a:r>
                      <a:r>
                        <a:rPr lang="en-GB" sz="1600" dirty="0" smtClean="0"/>
                        <a:t> Sept</a:t>
                      </a:r>
                    </a:p>
                    <a:p>
                      <a:pPr algn="l"/>
                      <a:r>
                        <a:rPr lang="en-GB" sz="1600" dirty="0" smtClean="0"/>
                        <a:t>2019</a:t>
                      </a:r>
                    </a:p>
                    <a:p>
                      <a:pPr algn="l"/>
                      <a:endParaRPr lang="en-GB" sz="1600" dirty="0"/>
                    </a:p>
                  </a:txBody>
                  <a:tcPr/>
                </a:tc>
              </a:tr>
              <a:tr h="62746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Partner Self-assessment Report (R)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30</a:t>
                      </a:r>
                      <a:r>
                        <a:rPr lang="en-GB" sz="1600" baseline="30000" dirty="0" smtClean="0"/>
                        <a:t>th</a:t>
                      </a:r>
                      <a:r>
                        <a:rPr lang="en-GB" sz="1600" dirty="0" smtClean="0"/>
                        <a:t> Sept</a:t>
                      </a:r>
                    </a:p>
                    <a:p>
                      <a:pPr algn="l"/>
                      <a:r>
                        <a:rPr lang="en-GB" sz="1600" dirty="0" smtClean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30</a:t>
                      </a:r>
                      <a:r>
                        <a:rPr lang="en-GB" sz="1600" baseline="30000" dirty="0" smtClean="0"/>
                        <a:t>th</a:t>
                      </a:r>
                      <a:r>
                        <a:rPr lang="en-GB" sz="1600" dirty="0" smtClean="0"/>
                        <a:t> Sept</a:t>
                      </a:r>
                    </a:p>
                    <a:p>
                      <a:pPr algn="l"/>
                      <a:r>
                        <a:rPr lang="en-GB" sz="1600" dirty="0" smtClean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30</a:t>
                      </a:r>
                      <a:r>
                        <a:rPr lang="en-GB" sz="1600" baseline="30000" dirty="0" smtClean="0"/>
                        <a:t>th</a:t>
                      </a:r>
                      <a:r>
                        <a:rPr lang="en-GB" sz="1600" dirty="0" smtClean="0"/>
                        <a:t> Sept</a:t>
                      </a:r>
                    </a:p>
                    <a:p>
                      <a:pPr algn="l"/>
                      <a:r>
                        <a:rPr lang="en-GB" sz="1600" dirty="0" smtClean="0"/>
                        <a:t>2019</a:t>
                      </a:r>
                    </a:p>
                  </a:txBody>
                  <a:tcPr/>
                </a:tc>
              </a:tr>
              <a:tr h="62746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Deliverable Review (S)</a:t>
                      </a:r>
                      <a:endParaRPr lang="en-GB" sz="16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endParaRPr lang="en-GB" sz="1600" dirty="0" smtClean="0"/>
                    </a:p>
                    <a:p>
                      <a:pPr algn="ctr"/>
                      <a:r>
                        <a:rPr lang="en-GB" sz="1600" dirty="0" smtClean="0"/>
                        <a:t>2weeks </a:t>
                      </a:r>
                      <a:r>
                        <a:rPr lang="en-GB" sz="1600" dirty="0" smtClean="0"/>
                        <a:t>after </a:t>
                      </a:r>
                      <a:r>
                        <a:rPr lang="en-GB" sz="1600" dirty="0" smtClean="0"/>
                        <a:t>the </a:t>
                      </a:r>
                      <a:r>
                        <a:rPr lang="en-GB" sz="1600" baseline="0" dirty="0" smtClean="0"/>
                        <a:t> completion of any deliverable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800" dirty="0"/>
                    </a:p>
                  </a:txBody>
                  <a:tcPr/>
                </a:tc>
              </a:tr>
              <a:tr h="96961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Internal Project Quality Evaluation Form (U)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30</a:t>
                      </a:r>
                      <a:r>
                        <a:rPr lang="en-GB" sz="1600" baseline="30000" dirty="0" smtClean="0"/>
                        <a:t>th</a:t>
                      </a:r>
                      <a:r>
                        <a:rPr lang="en-GB" sz="1600" dirty="0" smtClean="0"/>
                        <a:t> Sept</a:t>
                      </a:r>
                    </a:p>
                    <a:p>
                      <a:pPr algn="l"/>
                      <a:r>
                        <a:rPr lang="en-GB" sz="1600" dirty="0" smtClean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30</a:t>
                      </a:r>
                      <a:r>
                        <a:rPr lang="en-GB" sz="1600" baseline="30000" dirty="0" smtClean="0"/>
                        <a:t>th</a:t>
                      </a:r>
                      <a:r>
                        <a:rPr lang="en-GB" sz="1600" dirty="0" smtClean="0"/>
                        <a:t> Sept</a:t>
                      </a:r>
                    </a:p>
                    <a:p>
                      <a:pPr algn="l"/>
                      <a:r>
                        <a:rPr lang="en-GB" sz="1600" dirty="0" smtClean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30</a:t>
                      </a:r>
                      <a:r>
                        <a:rPr lang="en-GB" sz="1600" baseline="30000" dirty="0" smtClean="0"/>
                        <a:t>th</a:t>
                      </a:r>
                      <a:r>
                        <a:rPr lang="en-GB" sz="1600" dirty="0" smtClean="0"/>
                        <a:t> Sept</a:t>
                      </a:r>
                    </a:p>
                    <a:p>
                      <a:pPr algn="l"/>
                      <a:r>
                        <a:rPr lang="en-GB" sz="1600" dirty="0" smtClean="0"/>
                        <a:t>2019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3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Control Structure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1295400" y="2514600"/>
            <a:ext cx="6629400" cy="3992563"/>
          </a:xfrm>
        </p:spPr>
        <p:txBody>
          <a:bodyPr/>
          <a:lstStyle/>
          <a:p>
            <a:r>
              <a:rPr lang="en-GB" dirty="0" smtClean="0"/>
              <a:t>Work Package and Partner Reports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Quality Assurance Committee (QAC) Reports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Independent Monitoring Evaluations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3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Work Package (Q) and Partner Reports (R)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914400" y="2438400"/>
            <a:ext cx="7620000" cy="28194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Light-touch, self-evaluation</a:t>
            </a:r>
          </a:p>
          <a:p>
            <a:r>
              <a:rPr lang="en-GB" dirty="0" smtClean="0"/>
              <a:t>Identification of any shortfalls in direction of planned outcomes</a:t>
            </a:r>
          </a:p>
          <a:p>
            <a:pPr marL="0" indent="0">
              <a:buNone/>
            </a:pPr>
            <a:r>
              <a:rPr lang="en-GB" dirty="0" smtClean="0"/>
              <a:t>	-  65% by 14</a:t>
            </a:r>
            <a:r>
              <a:rPr lang="en-GB" baseline="30000" dirty="0" smtClean="0"/>
              <a:t>th</a:t>
            </a:r>
            <a:r>
              <a:rPr lang="en-GB" dirty="0" smtClean="0"/>
              <a:t> October 2017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 90% by 14</a:t>
            </a:r>
            <a:r>
              <a:rPr lang="en-GB" baseline="30000" dirty="0" smtClean="0"/>
              <a:t>th</a:t>
            </a:r>
            <a:r>
              <a:rPr lang="en-GB" dirty="0" smtClean="0"/>
              <a:t> October 2018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- 100% by 14</a:t>
            </a:r>
            <a:r>
              <a:rPr lang="en-GB" baseline="30000" dirty="0" smtClean="0"/>
              <a:t>th</a:t>
            </a:r>
            <a:r>
              <a:rPr lang="en-GB" dirty="0" smtClean="0"/>
              <a:t> October 2019</a:t>
            </a:r>
          </a:p>
          <a:p>
            <a:r>
              <a:rPr lang="en-GB" dirty="0" smtClean="0"/>
              <a:t>Enable timely mitigation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Work Package Self-Assessment Report (Q)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C:\Users\simon10\Desktop\WPS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608574"/>
            <a:ext cx="4314641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imon10\Desktop\WPS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42" y="1587471"/>
            <a:ext cx="4134683" cy="515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r>
              <a:rPr lang="en-GB" dirty="0" smtClean="0"/>
              <a:t>Partner Self-Assessment Report (R)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 descr="C:\Users\simon10\Desktop\PS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600200"/>
            <a:ext cx="4419600" cy="49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imon10\Desktop\PS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600200"/>
            <a:ext cx="4024311" cy="51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7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Deliverable Review (S)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C:\Users\simon10\Desktop\DelR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048125" cy="474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r>
              <a:rPr lang="en-GB" dirty="0" smtClean="0"/>
              <a:t>Work Package Summary Report (T)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 descr="C:\Users\simon10\Desktop\WPSummar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85994"/>
            <a:ext cx="7653552" cy="51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5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Internal Project Quality Evaluation Form (U)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 descr="C:\Users\simon10\Desktop\IPQ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" y="1476375"/>
            <a:ext cx="4241817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imon10\Desktop\IPQ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81150"/>
            <a:ext cx="4067002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9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Internal Project Quality Evaluation Form (U)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 descr="C:\Users\simon10\Desktop\IPQ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746880"/>
            <a:ext cx="4038600" cy="507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imon10\Desktop\IPQ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810000" cy="457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imon10\Desktop\IPQE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696113"/>
            <a:ext cx="3810000" cy="110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28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379</Words>
  <Application>Microsoft Office PowerPoint</Application>
  <PresentationFormat>On-screen Show (4:3)</PresentationFormat>
  <Paragraphs>93</Paragraphs>
  <Slides>13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Quality Control Structure</vt:lpstr>
      <vt:lpstr>Work Package (Q) and Partner Reports (R)</vt:lpstr>
      <vt:lpstr>Work Package Self-Assessment Report (Q)</vt:lpstr>
      <vt:lpstr>Partner Self-Assessment Report (R)</vt:lpstr>
      <vt:lpstr>Deliverable Review (S)</vt:lpstr>
      <vt:lpstr>Work Package Summary Report (T)</vt:lpstr>
      <vt:lpstr>Internal Project Quality Evaluation Form (U)</vt:lpstr>
      <vt:lpstr>Internal Project Quality Evaluation Form (U)</vt:lpstr>
      <vt:lpstr>Internal Project Quality Evaluation Form (V)</vt:lpstr>
      <vt:lpstr>External review process</vt:lpstr>
      <vt:lpstr>Quality assurance</vt:lpstr>
      <vt:lpstr>A reminder of timings for WP leaders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of Internationalisation in B&amp;H Higher Education</dc:title>
  <dc:creator>user</dc:creator>
  <cp:lastModifiedBy>Sally Priest</cp:lastModifiedBy>
  <cp:revision>63</cp:revision>
  <cp:lastPrinted>2017-03-31T09:15:58Z</cp:lastPrinted>
  <dcterms:created xsi:type="dcterms:W3CDTF">2006-08-16T00:00:00Z</dcterms:created>
  <dcterms:modified xsi:type="dcterms:W3CDTF">2017-04-05T16:04:25Z</dcterms:modified>
</cp:coreProperties>
</file>